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7A3D23-39B7-47F7-B215-2D276B8402B6}" type="datetimeFigureOut">
              <a:rPr lang="en-US" smtClean="0"/>
              <a:t>3/16/2018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1EA960-99B5-4619-99FA-E6A25BDEE15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77644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7A3D23-39B7-47F7-B215-2D276B8402B6}" type="datetimeFigureOut">
              <a:rPr lang="en-US" smtClean="0"/>
              <a:t>3/16/2018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1EA960-99B5-4619-99FA-E6A25BDEE15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40096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7A3D23-39B7-47F7-B215-2D276B8402B6}" type="datetimeFigureOut">
              <a:rPr lang="en-US" smtClean="0"/>
              <a:t>3/16/2018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1EA960-99B5-4619-99FA-E6A25BDEE15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41089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7A3D23-39B7-47F7-B215-2D276B8402B6}" type="datetimeFigureOut">
              <a:rPr lang="en-US" smtClean="0"/>
              <a:t>3/16/2018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1EA960-99B5-4619-99FA-E6A25BDEE15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1952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7A3D23-39B7-47F7-B215-2D276B8402B6}" type="datetimeFigureOut">
              <a:rPr lang="en-US" smtClean="0"/>
              <a:t>3/16/2018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1EA960-99B5-4619-99FA-E6A25BDEE15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20680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7A3D23-39B7-47F7-B215-2D276B8402B6}" type="datetimeFigureOut">
              <a:rPr lang="en-US" smtClean="0"/>
              <a:t>3/16/2018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1EA960-99B5-4619-99FA-E6A25BDEE15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71810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7A3D23-39B7-47F7-B215-2D276B8402B6}" type="datetimeFigureOut">
              <a:rPr lang="en-US" smtClean="0"/>
              <a:t>3/16/2018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1EA960-99B5-4619-99FA-E6A25BDEE15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11270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7A3D23-39B7-47F7-B215-2D276B8402B6}" type="datetimeFigureOut">
              <a:rPr lang="en-US" smtClean="0"/>
              <a:t>3/16/2018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1EA960-99B5-4619-99FA-E6A25BDEE15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48723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7A3D23-39B7-47F7-B215-2D276B8402B6}" type="datetimeFigureOut">
              <a:rPr lang="en-US" smtClean="0"/>
              <a:t>3/16/2018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1EA960-99B5-4619-99FA-E6A25BDEE15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76861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7A3D23-39B7-47F7-B215-2D276B8402B6}" type="datetimeFigureOut">
              <a:rPr lang="en-US" smtClean="0"/>
              <a:t>3/16/2018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1EA960-99B5-4619-99FA-E6A25BDEE15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67503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7A3D23-39B7-47F7-B215-2D276B8402B6}" type="datetimeFigureOut">
              <a:rPr lang="en-US" smtClean="0"/>
              <a:t>3/16/2018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1EA960-99B5-4619-99FA-E6A25BDEE15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16325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77A3D23-39B7-47F7-B215-2D276B8402B6}" type="datetimeFigureOut">
              <a:rPr lang="en-US" smtClean="0"/>
              <a:t>3/16/2018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61EA960-99B5-4619-99FA-E6A25BDEE15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33134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855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>Daimler AG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Yagamareddy, Harish (623)</dc:creator>
  <cp:lastModifiedBy>Yagamareddy, Harish (623)</cp:lastModifiedBy>
  <cp:revision>1</cp:revision>
  <dcterms:created xsi:type="dcterms:W3CDTF">2018-03-16T09:03:56Z</dcterms:created>
  <dcterms:modified xsi:type="dcterms:W3CDTF">2018-03-16T09:04:12Z</dcterms:modified>
</cp:coreProperties>
</file>