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97BF4-99CB-4E16-979E-5713F320A99A}" type="datetimeFigureOut">
              <a:rPr lang="en-US" smtClean="0"/>
              <a:t>4/5/2018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C434-2791-41D4-9E70-C217AA2F99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1706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97BF4-99CB-4E16-979E-5713F320A99A}" type="datetimeFigureOut">
              <a:rPr lang="en-US" smtClean="0"/>
              <a:t>4/5/2018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C434-2791-41D4-9E70-C217AA2F99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8273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97BF4-99CB-4E16-979E-5713F320A99A}" type="datetimeFigureOut">
              <a:rPr lang="en-US" smtClean="0"/>
              <a:t>4/5/2018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C434-2791-41D4-9E70-C217AA2F99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4578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97BF4-99CB-4E16-979E-5713F320A99A}" type="datetimeFigureOut">
              <a:rPr lang="en-US" smtClean="0"/>
              <a:t>4/5/2018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C434-2791-41D4-9E70-C217AA2F99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222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97BF4-99CB-4E16-979E-5713F320A99A}" type="datetimeFigureOut">
              <a:rPr lang="en-US" smtClean="0"/>
              <a:t>4/5/2018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C434-2791-41D4-9E70-C217AA2F99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183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97BF4-99CB-4E16-979E-5713F320A99A}" type="datetimeFigureOut">
              <a:rPr lang="en-US" smtClean="0"/>
              <a:t>4/5/2018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C434-2791-41D4-9E70-C217AA2F99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5555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97BF4-99CB-4E16-979E-5713F320A99A}" type="datetimeFigureOut">
              <a:rPr lang="en-US" smtClean="0"/>
              <a:t>4/5/2018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C434-2791-41D4-9E70-C217AA2F99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413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97BF4-99CB-4E16-979E-5713F320A99A}" type="datetimeFigureOut">
              <a:rPr lang="en-US" smtClean="0"/>
              <a:t>4/5/2018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C434-2791-41D4-9E70-C217AA2F99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3450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97BF4-99CB-4E16-979E-5713F320A99A}" type="datetimeFigureOut">
              <a:rPr lang="en-US" smtClean="0"/>
              <a:t>4/5/2018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C434-2791-41D4-9E70-C217AA2F99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11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97BF4-99CB-4E16-979E-5713F320A99A}" type="datetimeFigureOut">
              <a:rPr lang="en-US" smtClean="0"/>
              <a:t>4/5/2018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C434-2791-41D4-9E70-C217AA2F99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168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97BF4-99CB-4E16-979E-5713F320A99A}" type="datetimeFigureOut">
              <a:rPr lang="en-US" smtClean="0"/>
              <a:t>4/5/2018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C434-2791-41D4-9E70-C217AA2F99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5239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97BF4-99CB-4E16-979E-5713F320A99A}" type="datetimeFigureOut">
              <a:rPr lang="en-US" smtClean="0"/>
              <a:t>4/5/2018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77C434-2791-41D4-9E70-C217AA2F99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758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030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993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>Daimler AG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Yagamareddy, Harish (623)</dc:creator>
  <cp:lastModifiedBy>Yagamareddy, Harish (623)</cp:lastModifiedBy>
  <cp:revision>1</cp:revision>
  <dcterms:created xsi:type="dcterms:W3CDTF">2018-04-05T13:24:46Z</dcterms:created>
  <dcterms:modified xsi:type="dcterms:W3CDTF">2018-04-05T13:24:57Z</dcterms:modified>
</cp:coreProperties>
</file>